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gs" Target="tags/tag52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第21章 架构设计论文写作【主题训练篇】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4" name="图片 25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5" name="图片 25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6" name="图片 25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7" name="图片 25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8" name="图片 25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9" name="图片 25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0" name="图片 25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1" name="图片 26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2" name="图片 26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3" name="图片 26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3535" y="447040"/>
            <a:ext cx="10515600" cy="4351338"/>
          </a:xfrm>
        </p:spPr>
        <p:txBody>
          <a:bodyPr/>
          <a:p>
            <a:r>
              <a:rPr lang="zh-CN" altLang="en-US"/>
              <a:t>21.1 论文写作分析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4" name="图片 26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5" name="图片 26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6" name="图片 26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7" name="图片 26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8" name="图片 26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69" name="图片 26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0" name="图片 26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1" name="图片 27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2" name="图片 27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3" name="图片 27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21.1 论文写作分析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7" name="图片 24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17320"/>
            <a:ext cx="12192000" cy="5440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4" name="图片 27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5" name="图片 27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6" name="图片 2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7" name="图片 2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8" name="图片 2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79" name="图片 2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0" name="图片 2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1" name="图片 2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2" name="图片 2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3" name="图片 2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8" name="图片 24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4" name="图片 2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5" name="图片 2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6" name="图片 2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7" name="图片 2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8" name="图片 2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89" name="图片 2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0" name="图片 2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1" name="图片 2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2" name="图片 29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3" name="图片 2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49" name="图片 24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4" name="图片 2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5" name="图片 2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6" name="图片 2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97" name="图片 2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0" name="图片 24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1" name="图片 25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2" name="图片 25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53" name="图片 25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COMMONDATA" val="eyJoZGlkIjoiM2Y5Zjk1MTU5MTI4N2EyNzAxMGI0YzBiNjI0YTc0Mzk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WPS 演示</Application>
  <PresentationFormat>宽屏</PresentationFormat>
  <Paragraphs>6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59</cp:revision>
  <dcterms:created xsi:type="dcterms:W3CDTF">2023-04-19T14:08:41Z</dcterms:created>
  <dcterms:modified xsi:type="dcterms:W3CDTF">2023-04-19T14:19:49Z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20F14413242D40A7B05C5D72738471A2_12</vt:lpwstr>
  </property>
  <property fmtid="{D5CDD505-2E9C-101B-9397-08002B2CF9AE}" pid="3" name="KSOProductBuildVer">
    <vt:lpwstr>2052-11.1.0.14036</vt:lpwstr>
  </property>
</Properties>
</file>